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65" r:id="rId6"/>
    <p:sldId id="264" r:id="rId7"/>
    <p:sldId id="26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11/21/2017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youtu.be/MOiC4aNQUU4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DF83C9-33C3-4422-9368-914C666097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프로그래밍 </a:t>
            </a:r>
            <a:r>
              <a:rPr lang="en-US" altLang="ko-KR" dirty="0"/>
              <a:t>2</a:t>
            </a:r>
            <a:r>
              <a:rPr lang="ko-KR" altLang="en-US" dirty="0"/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382A83-EED6-4AB3-ADE5-2240760735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2016180045 </a:t>
            </a:r>
            <a:r>
              <a:rPr lang="ko-KR" altLang="en-US" dirty="0"/>
              <a:t>한성재</a:t>
            </a:r>
          </a:p>
        </p:txBody>
      </p:sp>
    </p:spTree>
    <p:extLst>
      <p:ext uri="{BB962C8B-B14F-4D97-AF65-F5344CB8AC3E}">
        <p14:creationId xmlns:p14="http://schemas.microsoft.com/office/powerpoint/2010/main" val="1337565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2B3D96-8BAA-42F7-849A-256E17B4D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7A0068-510D-4DDE-8440-820408EE7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0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자동 전투 시스템</a:t>
            </a:r>
            <a:endParaRPr lang="en-US" altLang="ko-KR" sz="20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20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플레이어는 전투를 제외한 다른 작업을 수행</a:t>
            </a:r>
            <a:endParaRPr lang="en-US" altLang="ko-KR" sz="20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20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적들을 죽이면서 무한히 많은 스테이지를 진행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9DB1D7E-38B4-42BA-B793-2C1B40CD3415}"/>
              </a:ext>
            </a:extLst>
          </p:cNvPr>
          <p:cNvSpPr/>
          <p:nvPr/>
        </p:nvSpPr>
        <p:spPr>
          <a:xfrm>
            <a:off x="5538854" y="1691440"/>
            <a:ext cx="469930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이름</a:t>
            </a:r>
            <a:r>
              <a:rPr lang="en-US" altLang="ko-KR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 </a:t>
            </a:r>
            <a:r>
              <a:rPr lang="ko-KR" altLang="en-US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컵헤드</a:t>
            </a:r>
            <a:r>
              <a:rPr lang="ko-KR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는 진행중</a:t>
            </a:r>
            <a:endParaRPr lang="en-US" altLang="ko-KR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88521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8A5CB-3B68-4A44-BB3E-C87898ECB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93275"/>
            <a:ext cx="3208421" cy="2093738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개발 범위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A17C7202-F95D-4E50-AE9A-DEDA8F112E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0171464"/>
              </p:ext>
            </p:extLst>
          </p:nvPr>
        </p:nvGraphicFramePr>
        <p:xfrm>
          <a:off x="610267" y="865197"/>
          <a:ext cx="11068387" cy="5874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2909">
                  <a:extLst>
                    <a:ext uri="{9D8B030D-6E8A-4147-A177-3AD203B41FA5}">
                      <a16:colId xmlns:a16="http://schemas.microsoft.com/office/drawing/2014/main" val="2561354967"/>
                    </a:ext>
                  </a:extLst>
                </a:gridCol>
                <a:gridCol w="4995223">
                  <a:extLst>
                    <a:ext uri="{9D8B030D-6E8A-4147-A177-3AD203B41FA5}">
                      <a16:colId xmlns:a16="http://schemas.microsoft.com/office/drawing/2014/main" val="3302735943"/>
                    </a:ext>
                  </a:extLst>
                </a:gridCol>
                <a:gridCol w="4390255">
                  <a:extLst>
                    <a:ext uri="{9D8B030D-6E8A-4147-A177-3AD203B41FA5}">
                      <a16:colId xmlns:a16="http://schemas.microsoft.com/office/drawing/2014/main" val="1377566882"/>
                    </a:ext>
                  </a:extLst>
                </a:gridCol>
              </a:tblGrid>
              <a:tr h="3466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최대 범위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3492753"/>
                  </a:ext>
                </a:extLst>
              </a:tr>
              <a:tr h="6066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기술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무기에 마다 다른 공격을 자동으로 함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스킬 버튼으로 스킬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1489446"/>
                  </a:ext>
                </a:extLst>
              </a:tr>
              <a:tr h="10459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스테이지에 제한이 없고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일정 스테이지 마다 강력한 보스가 출현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여러가지 테마를 만들어서 스테이지가 진행될 때 마다 배경과 적이 바뀜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568954"/>
                  </a:ext>
                </a:extLst>
              </a:tr>
              <a:tr h="10133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 </a:t>
                      </a:r>
                      <a:r>
                        <a:rPr lang="en-US" altLang="ko-KR" dirty="0"/>
                        <a:t>AI</a:t>
                      </a:r>
                      <a:endParaRPr lang="ko-KR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일정거리에 접근하면 자동 공격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근거리 적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가까이 오면 공격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원거리 적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일정 거리에 접근하면 원거리 공격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원거리 공격과 근거리 공격을 같이하는 적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스킬을 사용하는 보스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453068"/>
                  </a:ext>
                </a:extLst>
              </a:tr>
              <a:tr h="6066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난이도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스테이지가 올라 갈때마다 적의 능력치가 상승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난이도 증가 시 다양한 스킬 패턴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2670117"/>
                  </a:ext>
                </a:extLst>
              </a:tr>
              <a:tr h="5101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기능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피격 시 체력 감소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골드를 이용해 플레이어 맘대로 능력치 증가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적 처치 시 골드 획득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적 처치 시 일정 확률 무기 획득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적 처치 시 무기 뿐만 아니라 방어구도 획득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장비 마다 다른 스킬 사용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664055"/>
                  </a:ext>
                </a:extLst>
              </a:tr>
              <a:tr h="4672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사운드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공격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피격 소리 등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868748"/>
                  </a:ext>
                </a:extLst>
              </a:tr>
              <a:tr h="5469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에니메이션</a:t>
                      </a:r>
                      <a:endParaRPr lang="ko-KR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캐릭터의 사격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적의 공격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걷기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스킬 모션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526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6912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C76551-943F-4536-A4E7-FE69CE8DD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6401" y="-537654"/>
            <a:ext cx="3498979" cy="2456442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개발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746FA9-C22F-40D8-8821-84CD364A8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5" name="내용 개체 틀 6">
            <a:extLst>
              <a:ext uri="{FF2B5EF4-FFF2-40B4-BE49-F238E27FC236}">
                <a16:creationId xmlns:a16="http://schemas.microsoft.com/office/drawing/2014/main" id="{26259513-4FE7-4D6B-8B1C-B95813BCEC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8288783"/>
              </p:ext>
            </p:extLst>
          </p:nvPr>
        </p:nvGraphicFramePr>
        <p:xfrm>
          <a:off x="732964" y="960724"/>
          <a:ext cx="10726071" cy="53839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910989247"/>
                    </a:ext>
                  </a:extLst>
                </a:gridCol>
                <a:gridCol w="2502569">
                  <a:extLst>
                    <a:ext uri="{9D8B030D-6E8A-4147-A177-3AD203B41FA5}">
                      <a16:colId xmlns:a16="http://schemas.microsoft.com/office/drawing/2014/main" val="1443730989"/>
                    </a:ext>
                  </a:extLst>
                </a:gridCol>
                <a:gridCol w="6699502">
                  <a:extLst>
                    <a:ext uri="{9D8B030D-6E8A-4147-A177-3AD203B41FA5}">
                      <a16:colId xmlns:a16="http://schemas.microsoft.com/office/drawing/2014/main" val="394886404"/>
                    </a:ext>
                  </a:extLst>
                </a:gridCol>
              </a:tblGrid>
              <a:tr h="4704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240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E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수집과 좌표처리</a:t>
                      </a:r>
                    </a:p>
                  </a:txBody>
                  <a:tcPr>
                    <a:solidFill>
                      <a:srgbClr val="ECF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사용할 리소스 수집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좌표 정리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ECF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6496910"/>
                  </a:ext>
                </a:extLst>
              </a:tr>
              <a:tr h="5957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캐릭터와 기본 기능 구현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캐릭터 애니메이션과 기본 행동 구현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캐릭터 업그레이드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무기 구현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캐릭터의 공격력에 따른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피해량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체력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방어력에 따라 받는 데미지 처리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167612"/>
                  </a:ext>
                </a:extLst>
              </a:tr>
              <a:tr h="5957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140504"/>
                  </a:ext>
                </a:extLst>
              </a:tr>
              <a:tr h="6037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적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적의 공격 구현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공격 범위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데미지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공격 속도 등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적의 애니메이션과 이동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621248"/>
                  </a:ext>
                </a:extLst>
              </a:tr>
              <a:tr h="6612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추가 구현 및</a:t>
                      </a:r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메뉴 구현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정지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도움말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/ 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배속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 ~ 4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주차 보완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822400"/>
                  </a:ext>
                </a:extLst>
              </a:tr>
              <a:tr h="6612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캐릭터 </a:t>
                      </a:r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추가 기능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장비와 스킬 추가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장비를 관리하는 가방 기능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228142"/>
                  </a:ext>
                </a:extLst>
              </a:tr>
              <a:tr h="862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적 추가 기능 및</a:t>
                      </a:r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밸런스 조절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적의 스킬 및 행동 패턴 추가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적이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드롭하는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장비 추가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밸런스 조절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68265"/>
                  </a:ext>
                </a:extLst>
              </a:tr>
              <a:tr h="5957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최종 점검 및 릴리즈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81735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0751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C76551-943F-4536-A4E7-FE69CE8DD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6401" y="-537654"/>
            <a:ext cx="3498979" cy="2456442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개발 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746FA9-C22F-40D8-8821-84CD364A8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5" name="내용 개체 틀 6">
            <a:extLst>
              <a:ext uri="{FF2B5EF4-FFF2-40B4-BE49-F238E27FC236}">
                <a16:creationId xmlns:a16="http://schemas.microsoft.com/office/drawing/2014/main" id="{26259513-4FE7-4D6B-8B1C-B95813BCEC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1733865"/>
              </p:ext>
            </p:extLst>
          </p:nvPr>
        </p:nvGraphicFramePr>
        <p:xfrm>
          <a:off x="732964" y="1020477"/>
          <a:ext cx="10726071" cy="55941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910989247"/>
                    </a:ext>
                  </a:extLst>
                </a:gridCol>
                <a:gridCol w="2475457">
                  <a:extLst>
                    <a:ext uri="{9D8B030D-6E8A-4147-A177-3AD203B41FA5}">
                      <a16:colId xmlns:a16="http://schemas.microsoft.com/office/drawing/2014/main" val="1443730989"/>
                    </a:ext>
                  </a:extLst>
                </a:gridCol>
                <a:gridCol w="6726614">
                  <a:extLst>
                    <a:ext uri="{9D8B030D-6E8A-4147-A177-3AD203B41FA5}">
                      <a16:colId xmlns:a16="http://schemas.microsoft.com/office/drawing/2014/main" val="394886404"/>
                    </a:ext>
                  </a:extLst>
                </a:gridCol>
              </a:tblGrid>
              <a:tr h="4704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240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solidFill>
                      <a:srgbClr val="E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수집과 좌표처리</a:t>
                      </a:r>
                    </a:p>
                  </a:txBody>
                  <a:tcPr>
                    <a:solidFill>
                      <a:srgbClr val="ECF5E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(70%)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맵 리소스 부족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캐릭터 크기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= 1m (1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픽셀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= 1cm)</a:t>
                      </a:r>
                    </a:p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맵 크기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=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무한대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ECF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6496910"/>
                  </a:ext>
                </a:extLst>
              </a:tr>
              <a:tr h="5957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캐릭터와 기본 기능 구현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(100%)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캐릭터의 기본 공격 구현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기본 애니메이션 구현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골드를 사용하여 능력치 업그레이드 하는 기능 구현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방어력에 따른 받는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피해량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처리 완료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167612"/>
                  </a:ext>
                </a:extLst>
              </a:tr>
              <a:tr h="3954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140504"/>
                  </a:ext>
                </a:extLst>
              </a:tr>
              <a:tr h="10408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적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(80%)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적의 애니메이션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이동 구현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 단계가 올라갈 때마다 적의 능력치 상승 구현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적이 플레이어에게 근접 데미지를 입히는 것은 구현했으나 원거리 공격을 구현하지 못함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621248"/>
                  </a:ext>
                </a:extLst>
              </a:tr>
              <a:tr h="6612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추가 구현 및</a:t>
                      </a:r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822400"/>
                  </a:ext>
                </a:extLst>
              </a:tr>
              <a:tr h="6612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캐릭터 </a:t>
                      </a:r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추가 기능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228142"/>
                  </a:ext>
                </a:extLst>
              </a:tr>
              <a:tr h="862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적 추가 기능 및</a:t>
                      </a:r>
                      <a:endParaRPr lang="en-US" altLang="ko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밸런스 조절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68265"/>
                  </a:ext>
                </a:extLst>
              </a:tr>
              <a:tr h="5957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</a:rPr>
                        <a:t>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81735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9817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60367-4571-462A-AAE6-5CD15795C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021" y="2349925"/>
            <a:ext cx="3617589" cy="2456442"/>
          </a:xfrm>
        </p:spPr>
        <p:txBody>
          <a:bodyPr/>
          <a:lstStyle/>
          <a:p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dirty="0" err="1"/>
              <a:t>커밋</a:t>
            </a:r>
            <a:r>
              <a:rPr lang="ko-KR" altLang="en-US" dirty="0"/>
              <a:t> 통계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BC546876-93F6-4763-ABAA-00F5689D53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4885" y="668621"/>
            <a:ext cx="7159013" cy="4934672"/>
          </a:xfrm>
        </p:spPr>
      </p:pic>
    </p:spTree>
    <p:extLst>
      <p:ext uri="{BB962C8B-B14F-4D97-AF65-F5344CB8AC3E}">
        <p14:creationId xmlns:p14="http://schemas.microsoft.com/office/powerpoint/2010/main" val="4174221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60367-4571-462A-AAE6-5CD15795C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실행 </a:t>
            </a:r>
            <a:br>
              <a:rPr lang="en-US" altLang="ko-KR" dirty="0"/>
            </a:br>
            <a:r>
              <a:rPr lang="ko-KR" altLang="en-US" dirty="0"/>
              <a:t>영상</a:t>
            </a:r>
          </a:p>
        </p:txBody>
      </p:sp>
      <p:pic>
        <p:nvPicPr>
          <p:cNvPr id="6" name="2d게임 시연">
            <a:hlinkClick r:id="" action="ppaction://media"/>
            <a:extLst>
              <a:ext uri="{FF2B5EF4-FFF2-40B4-BE49-F238E27FC236}">
                <a16:creationId xmlns:a16="http://schemas.microsoft.com/office/drawing/2014/main" id="{97AF5265-4E16-474A-A0CD-4BD8EA0954D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8100" y="952500"/>
            <a:ext cx="6281738" cy="49498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0E34E2-611C-4B83-B3D0-A22B3C40EB6F}"/>
              </a:ext>
            </a:extLst>
          </p:cNvPr>
          <p:cNvSpPr txBox="1"/>
          <p:nvPr/>
        </p:nvSpPr>
        <p:spPr>
          <a:xfrm>
            <a:off x="1507958" y="5579159"/>
            <a:ext cx="2374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https://youtu.be/MOiC4aNQUU4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2538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78C30D"/>
      </a:accent1>
      <a:accent2>
        <a:srgbClr val="099B62"/>
      </a:accent2>
      <a:accent3>
        <a:srgbClr val="21CFDF"/>
      </a:accent3>
      <a:accent4>
        <a:srgbClr val="179FDF"/>
      </a:accent4>
      <a:accent5>
        <a:srgbClr val="E75710"/>
      </a:accent5>
      <a:accent6>
        <a:srgbClr val="F89C19"/>
      </a:accent6>
      <a:hlink>
        <a:srgbClr val="7CDE25"/>
      </a:hlink>
      <a:folHlink>
        <a:srgbClr val="BCE8A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EF0781-FB17-4F1F-B3B1-699933968C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TM16401371[[fn=아틀라스]]</Template>
  <TotalTime>211</TotalTime>
  <Words>422</Words>
  <Application>Microsoft Office PowerPoint</Application>
  <PresentationFormat>와이드스크린</PresentationFormat>
  <Paragraphs>101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Adobe 고딕 Std B</vt:lpstr>
      <vt:lpstr>맑은 고딕</vt:lpstr>
      <vt:lpstr>Calibri Light</vt:lpstr>
      <vt:lpstr>Rockwell</vt:lpstr>
      <vt:lpstr>Wingdings</vt:lpstr>
      <vt:lpstr>Atlas</vt:lpstr>
      <vt:lpstr>2D 프로그래밍 2차 발표</vt:lpstr>
      <vt:lpstr>게임 컨셉</vt:lpstr>
      <vt:lpstr>개발 범위</vt:lpstr>
      <vt:lpstr>개발 계획</vt:lpstr>
      <vt:lpstr>개발 상황</vt:lpstr>
      <vt:lpstr>Github  커밋 통계</vt:lpstr>
      <vt:lpstr>게임 실행  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프로그래밍 1차 발표</dc:title>
  <dc:creator>한성재</dc:creator>
  <cp:lastModifiedBy>한성재</cp:lastModifiedBy>
  <cp:revision>17</cp:revision>
  <dcterms:created xsi:type="dcterms:W3CDTF">2017-10-16T14:00:01Z</dcterms:created>
  <dcterms:modified xsi:type="dcterms:W3CDTF">2017-11-21T12:03:29Z</dcterms:modified>
</cp:coreProperties>
</file>

<file path=docProps/thumbnail.jpeg>
</file>